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82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3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no Pro" panose="02020502040506020403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780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99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025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110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547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3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7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93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456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242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875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6B1F-A019-4983-95D6-E37362712573}" type="datetimeFigureOut">
              <a:rPr lang="hu-HU" smtClean="0"/>
              <a:t>2019.06.18.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3C57-4FD4-49E2-B263-1D02321A1CF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59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1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737599" y="2690336"/>
            <a:ext cx="3036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több nyugatos szerző (többek közt Tóth Árpád, Kosztolányi és Babits) társaságában (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fotó: OSZK Kézirattár, </a:t>
            </a:r>
            <a:r>
              <a:rPr lang="hu-HU" i="1" dirty="0" err="1">
                <a:solidFill>
                  <a:schemeClr val="bg1"/>
                </a:solidFill>
                <a:latin typeface="Arno Pro" panose="02020502040506020403" pitchFamily="18" charset="0"/>
              </a:rPr>
              <a:t>Analekta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76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572500" y="1859339"/>
            <a:ext cx="3239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„1927-ben eladták a Majális utca 5. szám alatti házat, és mi a Fürdő utca (ma Pavlov utca) 6. szám alatti házba költöztünk. Ez a lakás sokkal szebb és jobb beosztású volt, mint a Majális utcai.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Dadinak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itt külön bejáratú szobája volt.” (Jancsó Elemérné visszaemlékezése) Ebben a házban írhatta a 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Fekete kolostort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, az első emeleti lakásban (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fotó: H. Szabó Gyula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6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572500" y="2413337"/>
            <a:ext cx="3239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„A Híd utcából 1894-ben átköltöztünk a Petőfi Sándor és a Görögtemplom utca sarkán épült modern, egyemeletes házba.” (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Ödön) A ház emeletén volt a lakás és az édesapa,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Elek irodája 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(fotó: H. Szabó Gyula)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2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E336D21-9AF5-4C72-B0A5-F8BA9E26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79" y="2653494"/>
            <a:ext cx="10463842" cy="15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056299" y="3105834"/>
            <a:ext cx="271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Aladár portréja</a:t>
            </a:r>
          </a:p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a 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Vasárnapi </a:t>
            </a:r>
            <a:r>
              <a:rPr lang="hu-HU" i="1" dirty="0" err="1">
                <a:solidFill>
                  <a:schemeClr val="bg1"/>
                </a:solidFill>
                <a:latin typeface="Arno Pro" panose="02020502040506020403" pitchFamily="18" charset="0"/>
              </a:rPr>
              <a:t>Ujság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számára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0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056299" y="2828835"/>
            <a:ext cx="271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A „hat”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fiú, balról: (Ödön) Dédi, (Aladár)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Dadi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, (Lajos) Laci, ül: (Adolf)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Doli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és (Andor) Nyuszi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6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056299" y="2690336"/>
            <a:ext cx="2717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Szilveszteri mulatság családi körben. A felső sorban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Vilma és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Dadi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.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Előttük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Vilma három leánya 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(fotó: kolozsvári Jancsó-hagyaték)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9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410700" y="1997839"/>
            <a:ext cx="2362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1922-es felvétel Kőrösmezőn, a legidősebb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fiúnál, azaz Adolfnál, ahol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Dadi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nővérével (Vilmával) és annak három leányával (Manga, Márta és Magda) nyaralt 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(fotó: kolozsvári Jancsó-hagyaték)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2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880600" y="2828835"/>
            <a:ext cx="1905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A kolostorvár és annak 6-os ablakfülkéje: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és Fenyvesi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9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686800" y="3105834"/>
            <a:ext cx="322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ún. csellós fotója</a:t>
            </a:r>
          </a:p>
          <a:p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(fotó: OSZK Kézirattár, </a:t>
            </a:r>
            <a:r>
              <a:rPr lang="hu-HU" i="1" dirty="0" err="1">
                <a:solidFill>
                  <a:schemeClr val="bg1"/>
                </a:solidFill>
                <a:latin typeface="Arno Pro" panose="02020502040506020403" pitchFamily="18" charset="0"/>
              </a:rPr>
              <a:t>Analekta</a:t>
            </a:r>
            <a:r>
              <a:rPr lang="hu-HU" i="1" dirty="0">
                <a:solidFill>
                  <a:schemeClr val="bg1"/>
                </a:solidFill>
                <a:latin typeface="Arno Pro" panose="02020502040506020403" pitchFamily="18" charset="0"/>
              </a:rPr>
              <a:t>)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686800" y="3105834"/>
            <a:ext cx="322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Az ifjú </a:t>
            </a:r>
            <a:r>
              <a:rPr lang="hu-HU" dirty="0" err="1">
                <a:solidFill>
                  <a:schemeClr val="bg1"/>
                </a:solidFill>
                <a:latin typeface="Arno Pro" panose="02020502040506020403" pitchFamily="18" charset="0"/>
              </a:rPr>
              <a:t>Kuncz</a:t>
            </a:r>
            <a:r>
              <a:rPr lang="hu-HU" dirty="0">
                <a:solidFill>
                  <a:schemeClr val="bg1"/>
                </a:solidFill>
                <a:latin typeface="Arno Pro" panose="02020502040506020403" pitchFamily="18" charset="0"/>
              </a:rPr>
              <a:t> Aladár érettségije alkalmából készült dedikált fényképe</a:t>
            </a:r>
            <a:endParaRPr lang="hu-HU" sz="2400" dirty="0">
              <a:solidFill>
                <a:schemeClr val="bg1"/>
              </a:solidFill>
              <a:latin typeface="Arno Pro" panose="0202050204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34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278</Words>
  <Application>Microsoft Office PowerPoint</Application>
  <PresentationFormat>Szélesvásznú</PresentationFormat>
  <Paragraphs>12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Calibri</vt:lpstr>
      <vt:lpstr>Arno Pro</vt:lpstr>
      <vt:lpstr>Calibri Light</vt:lpstr>
      <vt:lpstr>Arial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Alajbeg Afrodite</dc:creator>
  <cp:lastModifiedBy>Borbély László</cp:lastModifiedBy>
  <cp:revision>409</cp:revision>
  <dcterms:created xsi:type="dcterms:W3CDTF">2016-12-01T06:38:29Z</dcterms:created>
  <dcterms:modified xsi:type="dcterms:W3CDTF">2019-06-18T12:33:32Z</dcterms:modified>
</cp:coreProperties>
</file>